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56" r:id="rId2"/>
    <p:sldId id="258" r:id="rId3"/>
    <p:sldId id="284" r:id="rId4"/>
    <p:sldId id="257" r:id="rId5"/>
    <p:sldId id="276" r:id="rId6"/>
    <p:sldId id="260" r:id="rId7"/>
    <p:sldId id="272" r:id="rId8"/>
    <p:sldId id="282" r:id="rId9"/>
    <p:sldId id="281" r:id="rId10"/>
    <p:sldId id="280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A82E"/>
    <a:srgbClr val="169AB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2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3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79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1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5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6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8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6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2002A70-311A-4772-9C04-FF4E337CEBA6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it-or-fail.herokuapp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it-or-fail.herokuapp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72" y="1122361"/>
            <a:ext cx="1727369" cy="1727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C0B36-029D-4E6A-9ACD-561FF3FBA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942" y="1122362"/>
            <a:ext cx="4710648" cy="172736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 or Fail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/>
              <a:t>a revolutionary fitness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05E49-A898-45B2-BE15-76CB91AD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32" y="4800600"/>
            <a:ext cx="2157756" cy="2057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Christian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Sauls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Travis Stewart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Josh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Shevitz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Kafui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Adamma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Newman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7571" y="2849730"/>
            <a:ext cx="643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https://fit-or-fail.herokuapp.com/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0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Sets </a:t>
            </a:r>
            <a:r>
              <a:rPr lang="en-US" dirty="0" smtClean="0"/>
              <a:t>This </a:t>
            </a:r>
            <a:r>
              <a:rPr lang="en-US" dirty="0"/>
              <a:t>Product Apart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DE0C5-0AA1-4424-AD6A-08C65573B5FE}"/>
              </a:ext>
            </a:extLst>
          </p:cNvPr>
          <p:cNvSpPr txBox="1"/>
          <p:nvPr/>
        </p:nvSpPr>
        <p:spPr>
          <a:xfrm>
            <a:off x="1451579" y="1853754"/>
            <a:ext cx="960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Mobile-first, garnering the most traffic, especially for our target demographic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React + Next.js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just </a:t>
            </a:r>
            <a:r>
              <a:rPr lang="en-US" dirty="0" smtClean="0"/>
              <a:t>another bulky </a:t>
            </a:r>
            <a:r>
              <a:rPr lang="en-US" dirty="0" smtClean="0">
                <a:latin typeface="Consolas" panose="020B0609020204030204" pitchFamily="49" charset="0"/>
              </a:rPr>
              <a:t>create-react-app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Server-Side Rendering and pre-rendering to static HTML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Pages delivered blazingly </a:t>
            </a:r>
            <a:r>
              <a:rPr lang="en-US" dirty="0" smtClean="0"/>
              <a:t>fast; </a:t>
            </a:r>
            <a:r>
              <a:rPr lang="en-US" dirty="0"/>
              <a:t>place static files on the edge (CDN)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SEO-friendly</a:t>
            </a:r>
            <a:endParaRPr lang="en-US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Future-proof in terms of web development trends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One </a:t>
            </a:r>
            <a:r>
              <a:rPr lang="en-US" dirty="0"/>
              <a:t>of the most popular React </a:t>
            </a:r>
            <a:r>
              <a:rPr lang="en-US" dirty="0" smtClean="0"/>
              <a:t>frameworks, continuous </a:t>
            </a:r>
            <a:r>
              <a:rPr lang="en-US" dirty="0"/>
              <a:t>growth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Netflix, </a:t>
            </a:r>
            <a:r>
              <a:rPr lang="en-US" dirty="0" err="1"/>
              <a:t>Tencent</a:t>
            </a:r>
            <a:r>
              <a:rPr lang="en-US" dirty="0"/>
              <a:t>, Hulu, GitHub, Twitch, </a:t>
            </a:r>
            <a:r>
              <a:rPr lang="en-US" dirty="0" smtClean="0"/>
              <a:t>Uber, Starbucks</a:t>
            </a:r>
            <a:r>
              <a:rPr lang="en-US" dirty="0"/>
              <a:t>, Docker, </a:t>
            </a:r>
            <a:r>
              <a:rPr lang="en-US" dirty="0" err="1"/>
              <a:t>Coinbase</a:t>
            </a:r>
            <a:r>
              <a:rPr lang="en-US" dirty="0"/>
              <a:t>…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Just </a:t>
            </a:r>
            <a:r>
              <a:rPr lang="en-US" dirty="0"/>
              <a:t>received $21M Series A </a:t>
            </a:r>
            <a:r>
              <a:rPr lang="en-US" dirty="0" smtClean="0"/>
              <a:t>Funding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Deployment of site is simple and </a:t>
            </a:r>
            <a:r>
              <a:rPr lang="en-US" dirty="0" smtClean="0"/>
              <a:t>fast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Entirely custom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Written in the languages that developers already know and </a:t>
            </a:r>
            <a:r>
              <a:rPr lang="en-US" dirty="0" smtClean="0"/>
              <a:t>love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MERN stack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</a:t>
            </a:r>
            <a:r>
              <a:rPr lang="en-US" dirty="0" smtClean="0"/>
              <a:t>restricted to the limited capabilities of 3</a:t>
            </a:r>
            <a:r>
              <a:rPr lang="en-US" baseline="30000" dirty="0" smtClean="0"/>
              <a:t>rd</a:t>
            </a:r>
            <a:r>
              <a:rPr lang="en-US" dirty="0" smtClean="0"/>
              <a:t>-party services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Easily modifiable and extensible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 r="33379"/>
          <a:stretch/>
        </p:blipFill>
        <p:spPr>
          <a:xfrm>
            <a:off x="199705" y="2352674"/>
            <a:ext cx="1648845" cy="1648127"/>
          </a:xfrm>
          <a:prstGeom prst="rect">
            <a:avLst/>
          </a:prstGeom>
        </p:spPr>
      </p:pic>
      <p:pic>
        <p:nvPicPr>
          <p:cNvPr id="1026" name="Picture 2" descr="React (web framework)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757" y="3314279"/>
            <a:ext cx="2595767" cy="18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1825" b="14363"/>
          <a:stretch/>
        </p:blipFill>
        <p:spPr>
          <a:xfrm>
            <a:off x="9149080" y="3353370"/>
            <a:ext cx="2803464" cy="68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5" y="4841746"/>
            <a:ext cx="2859453" cy="16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5588" y="2057995"/>
            <a:ext cx="6600825" cy="830997"/>
          </a:xfrm>
          <a:prstGeom prst="rect">
            <a:avLst/>
          </a:prstGeom>
          <a:solidFill>
            <a:srgbClr val="169AB1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2795588" y="3060442"/>
            <a:ext cx="6600825" cy="1200329"/>
          </a:xfrm>
          <a:prstGeom prst="rect">
            <a:avLst/>
          </a:prstGeom>
          <a:solidFill>
            <a:srgbClr val="3EA82E">
              <a:alpha val="80000"/>
            </a:srgbClr>
          </a:solidFill>
          <a:ln w="38100" cap="flat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Purpose of The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create a fun, interactive learning experience that educates teens on consistent healthy lifestyle decisions such as diet and exercise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Dept of Health and Human Services (DHHS) – </a:t>
            </a:r>
            <a:r>
              <a:rPr lang="en-US" dirty="0" smtClean="0">
                <a:solidFill>
                  <a:srgbClr val="FF0000"/>
                </a:solidFill>
              </a:rPr>
              <a:t>Teens </a:t>
            </a:r>
            <a:r>
              <a:rPr lang="en-US" dirty="0">
                <a:solidFill>
                  <a:srgbClr val="FF0000"/>
                </a:solidFill>
              </a:rPr>
              <a:t>today are more likely to develop a sustained interest in a healthy, active lifestyle if they are provided with some type of </a:t>
            </a:r>
            <a:r>
              <a:rPr lang="en-US" dirty="0" smtClean="0">
                <a:solidFill>
                  <a:srgbClr val="FF0000"/>
                </a:solidFill>
              </a:rPr>
              <a:t>technology-based “</a:t>
            </a:r>
            <a:r>
              <a:rPr lang="en-US" b="1" dirty="0" smtClean="0">
                <a:solidFill>
                  <a:srgbClr val="FF0000"/>
                </a:solidFill>
              </a:rPr>
              <a:t>game-like</a:t>
            </a:r>
            <a:r>
              <a:rPr lang="en-US" dirty="0" smtClean="0">
                <a:solidFill>
                  <a:srgbClr val="FF0000"/>
                </a:solidFill>
              </a:rPr>
              <a:t>” </a:t>
            </a:r>
            <a:r>
              <a:rPr lang="en-US" dirty="0">
                <a:solidFill>
                  <a:srgbClr val="FF0000"/>
                </a:solidFill>
              </a:rPr>
              <a:t>tool to stimulate their interest in the areas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 </a:t>
            </a:r>
            <a:r>
              <a:rPr lang="en-US" dirty="0" smtClean="0"/>
              <a:t>design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group: </a:t>
            </a:r>
            <a:r>
              <a:rPr lang="en-US" dirty="0" smtClean="0"/>
              <a:t>High </a:t>
            </a:r>
            <a:r>
              <a:rPr lang="en-US" dirty="0"/>
              <a:t>school aged teens, eventually expanding to children of all </a:t>
            </a:r>
            <a:r>
              <a:rPr lang="en-US" dirty="0" smtClean="0"/>
              <a:t>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Prioritized support for mobile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still be compatible with all other devices (desktops, tablets, etc.)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game designed to educate about healthy lifestyle choices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Single, team, and multi-player modes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Facilitate advertising and the ability to receive donations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Parents/guardians ability to monitor a child’s progress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 appropriate government officials and other designated personnel</a:t>
            </a:r>
            <a:br>
              <a:rPr lang="en-US" dirty="0" smtClean="0"/>
            </a:br>
            <a:r>
              <a:rPr lang="en-US" dirty="0" smtClean="0"/>
              <a:t>to contribute input as well as monitor the progress of all teens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Register accounts for children/teens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2425705"/>
            <a:ext cx="3590925" cy="44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About Our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multiplayer </a:t>
            </a:r>
            <a:r>
              <a:rPr lang="en-US" dirty="0" smtClean="0"/>
              <a:t>fitness trivia game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</a:t>
            </a:r>
            <a:r>
              <a:rPr lang="en-US" dirty="0" smtClean="0"/>
              <a:t>modes: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Solo </a:t>
            </a:r>
            <a:r>
              <a:rPr lang="en-US" dirty="0"/>
              <a:t>– Play by yourself, answering a handful of randomly-chosen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– Play </a:t>
            </a:r>
            <a:r>
              <a:rPr lang="en-US" dirty="0"/>
              <a:t>for points competitively against other </a:t>
            </a:r>
            <a:r>
              <a:rPr lang="en-US" dirty="0" smtClean="0"/>
              <a:t>individuals in a </a:t>
            </a:r>
            <a:r>
              <a:rPr lang="en-US" dirty="0" err="1" smtClean="0"/>
              <a:t>Kahoot</a:t>
            </a:r>
            <a:r>
              <a:rPr lang="en-US" dirty="0" smtClean="0"/>
              <a:t>!-style game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create and join </a:t>
            </a:r>
            <a:r>
              <a:rPr lang="en-US" dirty="0" smtClean="0"/>
              <a:t>Teams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accounts </a:t>
            </a:r>
            <a:r>
              <a:rPr lang="en-US" dirty="0" smtClean="0"/>
              <a:t>store data for points, correct answer rate, wins, and more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 a Team contribute their earnings to their Team’s statistics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9" y="3743196"/>
            <a:ext cx="2975856" cy="16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2126"/>
          </a:xfrm>
        </p:spPr>
        <p:txBody>
          <a:bodyPr/>
          <a:lstStyle/>
          <a:p>
            <a:pPr algn="ctr"/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74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Front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React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Next.js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JavaScript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HTML/CSS </a:t>
            </a:r>
            <a:r>
              <a:rPr lang="en-US" sz="1600" dirty="0"/>
              <a:t>in </a:t>
            </a:r>
            <a:r>
              <a:rPr lang="en-US" sz="1600" dirty="0" smtClean="0"/>
              <a:t>JS (React)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Bootstrap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Back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MongoDB </a:t>
            </a:r>
            <a:r>
              <a:rPr lang="en-US" sz="1600" dirty="0"/>
              <a:t>(mongoose)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Node/Express.js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JSON </a:t>
            </a:r>
            <a:r>
              <a:rPr lang="en-US" sz="1600" dirty="0"/>
              <a:t>Web Tokens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6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Domain/Hosting provider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Heroku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Collaboration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GitHub/</a:t>
            </a:r>
            <a:r>
              <a:rPr lang="en-US" sz="1600" dirty="0" err="1" smtClean="0"/>
              <a:t>Git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GroupMe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Google </a:t>
            </a:r>
            <a:r>
              <a:rPr lang="en-US" sz="1600" dirty="0"/>
              <a:t>Hangouts</a:t>
            </a:r>
          </a:p>
          <a:p>
            <a:pPr marL="0" indent="0">
              <a:buNone/>
            </a:pPr>
            <a:r>
              <a:rPr lang="en-US" sz="1800" u="sng" dirty="0"/>
              <a:t>Miscellaneous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Stripe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Various </a:t>
            </a:r>
            <a:r>
              <a:rPr lang="en-US" sz="1600" dirty="0" err="1"/>
              <a:t>npm</a:t>
            </a:r>
            <a:r>
              <a:rPr lang="en-US" sz="1600" dirty="0"/>
              <a:t> packages (23 in total)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8F053-D355-423D-AA42-14BEC7D3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643" y="4873424"/>
            <a:ext cx="1446413" cy="723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91F1E-7A61-4E5D-A30E-A2AE0A3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11" y="2017342"/>
            <a:ext cx="1057275" cy="1081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2617D-866A-4547-ABE7-663BFF080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85" y1="19706" x2="4385" y2="19706"/>
                        <a14:foregroundMark x1="7118" y1="64990" x2="7118" y2="64990"/>
                        <a14:foregroundMark x1="5752" y1="85115" x2="5752" y2="85115"/>
                        <a14:foregroundMark x1="18052" y1="64990" x2="18052" y2="64990"/>
                        <a14:foregroundMark x1="22153" y1="64990" x2="22153" y2="64990"/>
                        <a14:foregroundMark x1="27620" y1="64990" x2="27620" y2="64990"/>
                        <a14:foregroundMark x1="33087" y1="70021" x2="33087" y2="70021"/>
                        <a14:foregroundMark x1="42654" y1="70021" x2="42654" y2="70021"/>
                        <a14:foregroundMark x1="72722" y1="59958" x2="72722" y2="59958"/>
                        <a14:foregroundMark x1="68622" y1="64990" x2="68622" y2="64990"/>
                        <a14:foregroundMark x1="53588" y1="70021" x2="53588" y2="70021"/>
                        <a14:foregroundMark x1="57688" y1="80084" x2="57688" y2="80084"/>
                        <a14:foregroundMark x1="35820" y1="59958" x2="35820" y2="59958"/>
                        <a14:foregroundMark x1="46754" y1="59958" x2="46754" y2="59958"/>
                        <a14:foregroundMark x1="39920" y1="64990" x2="39920" y2="64990"/>
                        <a14:foregroundMark x1="35820" y1="85115" x2="35820" y2="85115"/>
                        <a14:foregroundMark x1="48121" y1="80084" x2="48121" y2="80084"/>
                        <a14:foregroundMark x1="35820" y1="80084" x2="35820" y2="80084"/>
                        <a14:backgroundMark x1="19419" y1="29769" x2="89180" y2="19706"/>
                        <a14:backgroundMark x1="11219" y1="90147" x2="42654" y2="90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608" y="4484198"/>
            <a:ext cx="1432875" cy="389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61C06-D041-418C-9B9B-9BCB46064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9" b="100000" l="9701" r="89701">
                        <a14:foregroundMark x1="45749" y1="42926" x2="45749" y2="42926"/>
                        <a14:foregroundMark x1="25868" y1="89209" x2="25868" y2="89209"/>
                        <a14:foregroundMark x1="39042" y1="91487" x2="39042" y2="91487"/>
                        <a14:foregroundMark x1="50060" y1="91487" x2="50060" y2="91487"/>
                        <a14:foregroundMark x1="61198" y1="87050" x2="61198" y2="87050"/>
                        <a14:foregroundMark x1="72216" y1="84772" x2="72216" y2="84772"/>
                        <a14:backgroundMark x1="10419" y1="3118" x2="8263" y2="95923"/>
                        <a14:backgroundMark x1="91976" y1="3118" x2="96407" y2="95923"/>
                        <a14:backgroundMark x1="12695" y1="76019" x2="85389" y2="8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1629" y="2210663"/>
            <a:ext cx="888831" cy="8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26464"/>
          </a:xfrm>
        </p:spPr>
        <p:txBody>
          <a:bodyPr/>
          <a:lstStyle/>
          <a:p>
            <a:pPr algn="ctr"/>
            <a:r>
              <a:rPr lang="en-US" dirty="0" smtClean="0"/>
              <a:t>Website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9" y="1634163"/>
            <a:ext cx="6693049" cy="51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0516"/>
          </a:xfrm>
        </p:spPr>
        <p:txBody>
          <a:bodyPr/>
          <a:lstStyle/>
          <a:p>
            <a:pPr algn="ctr"/>
            <a:r>
              <a:rPr lang="en-US" dirty="0"/>
              <a:t>Roles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531836" cy="3450613"/>
          </a:xfrm>
        </p:spPr>
        <p:txBody>
          <a:bodyPr>
            <a:normAutofit fontScale="92500"/>
          </a:bodyPr>
          <a:lstStyle/>
          <a:p>
            <a:r>
              <a:rPr lang="en-US" dirty="0"/>
              <a:t>Christian </a:t>
            </a:r>
            <a:r>
              <a:rPr lang="en-US" dirty="0" err="1"/>
              <a:t>Sauls</a:t>
            </a:r>
            <a:r>
              <a:rPr lang="en-US" dirty="0"/>
              <a:t> – Entire backend and </a:t>
            </a:r>
            <a:r>
              <a:rPr lang="en-US" dirty="0" smtClean="0"/>
              <a:t>frontend, designer</a:t>
            </a:r>
            <a:r>
              <a:rPr lang="en-US" dirty="0"/>
              <a:t>, secondary documenter, coordinator</a:t>
            </a:r>
          </a:p>
          <a:p>
            <a:r>
              <a:rPr lang="en-US" dirty="0"/>
              <a:t>Travis Stewart – Primary documenter</a:t>
            </a:r>
          </a:p>
          <a:p>
            <a:r>
              <a:rPr lang="en-US" dirty="0"/>
              <a:t>Josh </a:t>
            </a:r>
            <a:r>
              <a:rPr lang="en-US" dirty="0" err="1"/>
              <a:t>Shevitz</a:t>
            </a:r>
            <a:r>
              <a:rPr lang="en-US" dirty="0"/>
              <a:t> – Secondary </a:t>
            </a:r>
            <a:r>
              <a:rPr lang="en-US" dirty="0" smtClean="0"/>
              <a:t>frontend/design, </a:t>
            </a:r>
            <a:r>
              <a:rPr lang="en-US" dirty="0"/>
              <a:t>POC, </a:t>
            </a:r>
            <a:r>
              <a:rPr lang="en-US" dirty="0" smtClean="0"/>
              <a:t>coordinator</a:t>
            </a:r>
          </a:p>
          <a:p>
            <a:r>
              <a:rPr lang="en-US" dirty="0" err="1"/>
              <a:t>Kafui</a:t>
            </a:r>
            <a:r>
              <a:rPr lang="en-US" dirty="0"/>
              <a:t> D – Updated the Requirements document and made the old version of the game selection </a:t>
            </a:r>
            <a:r>
              <a:rPr lang="en-US" dirty="0" smtClean="0"/>
              <a:t>page</a:t>
            </a:r>
            <a:endParaRPr lang="en-US" dirty="0"/>
          </a:p>
          <a:p>
            <a:r>
              <a:rPr lang="en-US" dirty="0" err="1"/>
              <a:t>Adamma</a:t>
            </a:r>
            <a:r>
              <a:rPr lang="en-US" dirty="0"/>
              <a:t> Newman – </a:t>
            </a:r>
            <a:r>
              <a:rPr lang="en-US" dirty="0" smtClean="0"/>
              <a:t>Made the old non-functional versions of the solo game and “contribute questions” pages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02" y="1922976"/>
            <a:ext cx="3067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60137"/>
            <a:ext cx="6342017" cy="1463040"/>
          </a:xfrm>
        </p:spPr>
        <p:txBody>
          <a:bodyPr/>
          <a:lstStyle/>
          <a:p>
            <a:pPr algn="ctr"/>
            <a:r>
              <a:rPr lang="en-US" dirty="0"/>
              <a:t>Live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017" y="4960137"/>
            <a:ext cx="5849983" cy="14630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hlinkClick r:id="rId2"/>
              </a:rPr>
              <a:t>https://fit-or-fail.herokuapp.com/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064" y1="44000" x2="12064" y2="44000"/>
                        <a14:foregroundMark x1="26861" y1="54000" x2="26861" y2="54000"/>
                        <a14:foregroundMark x1="34307" y1="52500" x2="34307" y2="52500"/>
                        <a14:foregroundMark x1="40905" y1="58500" x2="40905" y2="58500"/>
                        <a14:foregroundMark x1="50990" y1="58500" x2="50707" y2="66000"/>
                        <a14:foregroundMark x1="56739" y1="64500" x2="57304" y2="71500"/>
                        <a14:foregroundMark x1="61734" y1="54000" x2="61734" y2="73000"/>
                        <a14:foregroundMark x1="74552" y1="35500" x2="74835" y2="63000"/>
                        <a14:foregroundMark x1="83129" y1="70000" x2="87182" y2="57000"/>
                        <a14:foregroundMark x1="93497" y1="52500" x2="92648" y2="79000"/>
                        <a14:foregroundMark x1="98680" y1="26500" x2="98963" y2="73000"/>
                        <a14:foregroundMark x1="92648" y1="29500" x2="92648" y2="29500"/>
                        <a14:foregroundMark x1="34873" y1="29500" x2="34873" y2="29500"/>
                        <a14:foregroundMark x1="18285" y1="37000" x2="18285" y2="3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988" y="1822268"/>
            <a:ext cx="101060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Live multiplayer mode</a:t>
            </a:r>
          </a:p>
          <a:p>
            <a:pPr lvl="2"/>
            <a:r>
              <a:rPr lang="en-US" dirty="0" err="1"/>
              <a:t>Kahoot</a:t>
            </a:r>
            <a:r>
              <a:rPr lang="en-US" dirty="0"/>
              <a:t>!</a:t>
            </a:r>
          </a:p>
          <a:p>
            <a:pPr lvl="2"/>
            <a:r>
              <a:rPr lang="en-US" dirty="0"/>
              <a:t>User 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Continue to add questions to the game</a:t>
            </a:r>
          </a:p>
          <a:p>
            <a:pPr lvl="2"/>
            <a:r>
              <a:rPr lang="en-US" dirty="0"/>
              <a:t>Separation of question categories; different game “themes</a:t>
            </a:r>
            <a:r>
              <a:rPr lang="en-US" dirty="0" smtClean="0"/>
              <a:t>”</a:t>
            </a:r>
          </a:p>
          <a:p>
            <a:pPr lvl="2"/>
            <a:r>
              <a:rPr lang="en-US" dirty="0"/>
              <a:t>Ex: Healthy eating, muscle development, etc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Full </a:t>
            </a:r>
            <a:r>
              <a:rPr lang="en-US" sz="2000" dirty="0"/>
              <a:t>donations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with advertisers to curate appropriate advertising and consistent funding</a:t>
            </a:r>
          </a:p>
          <a:p>
            <a:pPr lvl="2"/>
            <a:r>
              <a:rPr lang="en-US" dirty="0"/>
              <a:t>System for ads to be </a:t>
            </a:r>
            <a:r>
              <a:rPr lang="en-US" dirty="0" smtClean="0"/>
              <a:t>reviewed </a:t>
            </a:r>
            <a:r>
              <a:rPr lang="en-US" dirty="0"/>
              <a:t>by government officials before they’re posted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New features coming in the future, such as:</a:t>
            </a:r>
          </a:p>
          <a:p>
            <a:pPr lvl="2"/>
            <a:r>
              <a:rPr lang="en-US" sz="1300" dirty="0"/>
              <a:t>Custom profile pictures</a:t>
            </a:r>
          </a:p>
          <a:p>
            <a:pPr lvl="2"/>
            <a:r>
              <a:rPr lang="en-US" sz="1300" dirty="0"/>
              <a:t>Editable </a:t>
            </a:r>
            <a:r>
              <a:rPr lang="en-US" sz="1300" dirty="0" err="1"/>
              <a:t>userpages</a:t>
            </a:r>
            <a:endParaRPr lang="en-US" sz="1300" dirty="0"/>
          </a:p>
          <a:p>
            <a:pPr lvl="3"/>
            <a:r>
              <a:rPr lang="en-US" sz="1300" dirty="0"/>
              <a:t>Bio, background </a:t>
            </a:r>
            <a:r>
              <a:rPr lang="en-US" sz="1300" dirty="0" smtClean="0"/>
              <a:t>color</a:t>
            </a:r>
          </a:p>
          <a:p>
            <a:pPr lvl="2"/>
            <a:r>
              <a:rPr lang="en-US" sz="1300" dirty="0" smtClean="0"/>
              <a:t>Graph of stats over time</a:t>
            </a:r>
            <a:endParaRPr lang="en-US" sz="1300" dirty="0"/>
          </a:p>
          <a:p>
            <a:pPr lvl="2"/>
            <a:r>
              <a:rPr lang="en-US" sz="1300" dirty="0"/>
              <a:t>Friends list</a:t>
            </a:r>
          </a:p>
          <a:p>
            <a:pPr lvl="2"/>
            <a:r>
              <a:rPr lang="en-US" sz="1300" dirty="0"/>
              <a:t>Donor role</a:t>
            </a:r>
          </a:p>
          <a:p>
            <a:pPr lvl="2"/>
            <a:r>
              <a:rPr lang="en-US" sz="1300" dirty="0"/>
              <a:t>Detailed site-wide statistics, categorized by month</a:t>
            </a:r>
          </a:p>
          <a:p>
            <a:pPr lvl="2"/>
            <a:r>
              <a:rPr lang="en-US" sz="1300" dirty="0" smtClean="0"/>
              <a:t>Improved API</a:t>
            </a:r>
          </a:p>
          <a:p>
            <a:pPr lvl="3"/>
            <a:r>
              <a:rPr lang="en-US" sz="1300" dirty="0" smtClean="0"/>
              <a:t>Fix abuse potential</a:t>
            </a:r>
            <a:endParaRPr lang="en-US" sz="13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General site maintenance and testing</a:t>
            </a:r>
          </a:p>
          <a:p>
            <a:pPr lvl="2"/>
            <a:r>
              <a:rPr lang="en-US" sz="1300" dirty="0"/>
              <a:t>Add animations throughout for a smoother user experience</a:t>
            </a:r>
          </a:p>
          <a:p>
            <a:pPr lvl="2"/>
            <a:r>
              <a:rPr lang="en-US" sz="1300" dirty="0"/>
              <a:t>More diverse typography</a:t>
            </a:r>
          </a:p>
          <a:p>
            <a:pPr lvl="2"/>
            <a:r>
              <a:rPr lang="en-US" sz="1300" dirty="0" smtClean="0"/>
              <a:t>Additional mobile </a:t>
            </a:r>
            <a:r>
              <a:rPr lang="en-US" sz="1300" dirty="0"/>
              <a:t>optimizations where needed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0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997</TotalTime>
  <Words>618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Consolas</vt:lpstr>
      <vt:lpstr>Courier New</vt:lpstr>
      <vt:lpstr>Tw Cen MT</vt:lpstr>
      <vt:lpstr>Tw Cen MT Condensed</vt:lpstr>
      <vt:lpstr>Wingdings</vt:lpstr>
      <vt:lpstr>Wingdings 3</vt:lpstr>
      <vt:lpstr>Integral</vt:lpstr>
      <vt:lpstr>Fit or Fail a revolutionary fitness game</vt:lpstr>
      <vt:lpstr>Purpose of The Game</vt:lpstr>
      <vt:lpstr>Requirements</vt:lpstr>
      <vt:lpstr>About Our Game</vt:lpstr>
      <vt:lpstr>Technologies Used</vt:lpstr>
      <vt:lpstr>Website layout</vt:lpstr>
      <vt:lpstr>Roles and Contributions</vt:lpstr>
      <vt:lpstr>Live Presentation</vt:lpstr>
      <vt:lpstr>Next Steps</vt:lpstr>
      <vt:lpstr>What Sets This Product Apart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or Fail</dc:title>
  <cp:lastModifiedBy>Windows User</cp:lastModifiedBy>
  <cp:revision>89</cp:revision>
  <dcterms:created xsi:type="dcterms:W3CDTF">2020-03-05T00:05:00Z</dcterms:created>
  <dcterms:modified xsi:type="dcterms:W3CDTF">2020-05-18T23:54:48Z</dcterms:modified>
</cp:coreProperties>
</file>